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2F87B-C48A-8F72-B99A-61747F8751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803BB5-F43A-14B9-EF0E-6515CEFAD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3853A-3D6B-96DA-4FE8-C2ECD57FD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5FF98-E9CD-B7A3-4E68-A538AA42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74A9E-7AC5-16C5-C1A6-20D66009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1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F956-B31E-60F6-AF32-B34CF046F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1BD87-B9FF-EEC8-6501-0B5F4786DE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1061B-F6D3-4ABD-EF27-DE59D8010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9E755-6E33-7C15-CAF2-0CF836A12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6CCC5-2FA3-89A5-CF5F-CEC72F27D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6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8EA85A-7175-D085-3FA2-D2E54118C7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96A62-23DD-21A0-943E-22520D4A1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A047D-D48C-7B2B-D6DD-16EC5D8B2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C249B-9674-03DA-330C-9CCB9D9FF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1CD2C-35EC-1676-6339-49ACFC6C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32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286223-FEDC-7843-B279-9392535CB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D953C4-60E4-0441-8B84-06B8F0CACB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975350"/>
            <a:ext cx="12192000" cy="882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988DFC-F67E-5A44-A232-192D81278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3452204"/>
            <a:ext cx="8513523" cy="1583259"/>
          </a:xfrm>
        </p:spPr>
        <p:txBody>
          <a:bodyPr anchor="t" anchorCtr="0">
            <a:normAutofit/>
          </a:bodyPr>
          <a:lstStyle>
            <a:lvl1pPr algn="l">
              <a:defRPr sz="3600" b="1">
                <a:solidFill>
                  <a:srgbClr val="22538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4A01EB-74B7-8B41-AF74-35D10A4C32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31299" y="5135672"/>
            <a:ext cx="7684828" cy="65135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253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7154F39-D937-8140-9441-D995C0942B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43825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51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33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39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60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12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53CCABD-2541-3E49-84C6-F823998E82CC}"/>
              </a:ext>
            </a:extLst>
          </p:cNvPr>
          <p:cNvSpPr/>
          <p:nvPr userDrawn="1"/>
        </p:nvSpPr>
        <p:spPr>
          <a:xfrm>
            <a:off x="-112734" y="1578279"/>
            <a:ext cx="12400767" cy="4183694"/>
          </a:xfrm>
          <a:prstGeom prst="rect">
            <a:avLst/>
          </a:prstGeom>
          <a:solidFill>
            <a:srgbClr val="E4E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35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08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8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4BB7-8ECE-FDD9-5F5C-61080E299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5BAF0-27CC-0A8F-0A0C-D1983FAE9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571A2-BAEE-9C4E-5A32-956E23ED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56747-01F5-8653-E158-C57CD3878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EE77D-D26F-0536-1760-F8941F8E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347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4432CD-E142-FF4B-A2BD-675C2BDD55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4787900"/>
            <a:ext cx="12192000" cy="207010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E94EE2F-251B-2243-8086-F329ED5321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09529" y="4722313"/>
            <a:ext cx="2909417" cy="801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3457183"/>
            <a:ext cx="8428886" cy="1105291"/>
          </a:xfrm>
        </p:spPr>
        <p:txBody>
          <a:bodyPr anchor="t" anchorCtr="0"/>
          <a:lstStyle>
            <a:lvl1pPr>
              <a:defRPr sz="6000"/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19181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1949017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E769941-21DE-8F4B-8BF1-1B51FD2050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42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470467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3962937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225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201912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B22FF-DCEF-6140-9777-5D63100F4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B179-E09B-A442-B022-9164DEFAC2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63E81-238F-5748-94C2-2E451907C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E6A71-FBB0-994C-873E-7A652609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843E5-99F3-3F4E-9B62-76144AD1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77BFB-D4F6-AB42-8BB1-C7FC9D66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65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3A00-A4FA-1B41-8C1B-ECA57E8C8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AE764-77AA-8549-8A39-4657A606F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344BD-13FD-6D4B-B863-032E87068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8AA8AE-A0B0-4247-96F5-8223B0B20E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07BB43-1DF0-8646-8EC7-9E312EF78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0EEE92-266B-8A49-8C69-B5D99FF47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E374EC-1A91-DD40-A080-D426F510A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F1296-174F-4345-9E23-6A026DC44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055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DD85C-1D54-BB4F-A5CC-DC7C32F74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C2621-480D-CB47-AEDF-871EB04D2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430A2-AF14-5247-8446-A701B4EE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04A063-BF4C-534F-AE22-9C80E4B0D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88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14B66D-E292-D24B-B8F4-DC12E9843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CC68BD-120B-B84B-8880-C0AAD0609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BF2D0-5AEF-2D47-856D-590B8F1B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082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7EF30-026C-0D42-8CB0-DD429C1B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EA2D8-57CA-E948-AB51-3CF7204A3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AA0409-1167-864F-8514-4BAACC1E9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77EFF-2025-A542-9F50-BD0015410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E6833-49B0-9E45-8B5C-91AF4652F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FD48F-85B5-A54B-9800-BADC3E5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2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AAACF-09AE-B675-DD63-1D2018268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1FBC7-52BD-23A2-CBBE-22740DF55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8E20AB-7E4B-EE44-B922-421E32C04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E7A7-B7C9-3E86-FAA8-5273BB1A4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ACDA8-02B0-AD1C-14DF-3FB137D6A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69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3279B-7B98-3F4D-B2A2-9412895FC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F6A252-DC44-2848-855B-1B1B078D2F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43363-F328-4943-9652-28365AE9A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D01F4-87DF-064E-A33E-A8FFFE600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21781-9729-9D4C-928E-26FD163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D1ADC-6A40-5043-9464-A9E1990B3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90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A8C47-2E63-964A-B282-D015EE046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AFEDA6-C770-644C-9657-5F5F8984B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75FFB-C5E7-D940-9AA1-9ADFFD67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500A3-AB51-D545-8C21-F34E43E6B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8574F-8586-484E-9403-5430AC415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76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B87342-0CC9-094F-B71A-BE034E77E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228FDA-0F44-E64A-8F6C-B79F17D90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8F6AA-760D-3A4C-9F2B-E7724D281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5BA36-AB42-A549-B7B2-2057E3171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6286-6EB3-684F-9FDD-19235A602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3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57EA0-3668-4862-EAC7-E13DEE9DE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03028-1519-6F51-FF91-3F62E1DCE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52B01-8D4B-E817-AFBE-A402C9083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2130BF-A93E-12F1-DC18-A7702ACB9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3ECD0-556C-164D-1734-AB0270086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F6A89-0AC8-19E9-843F-20F151F5F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4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BD943-EC09-2B1E-F95D-72D8E0533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511DF-20D0-CF0E-4BEC-2124DB9F7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678FE-4655-91D2-D816-CE20808EE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CDCBD5-A7B3-0763-1D80-9DB923C14C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6F22A3-849C-387A-95AF-96CF3AF1D3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E6719F-3FA5-FCDD-7B8E-A1883857C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E3E7DA-E965-F444-A929-4E868A7C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C3C6EB-D33A-7E1C-B02D-44C4546D9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46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D2961-0E4B-6B98-6E34-E9EBF19E7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37BDAE-3407-9714-BF6A-D00A989A5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2F57A7-EEFB-725E-AF8E-47BCD1BF1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8700DD-A64E-36AC-8B0F-2FB5CFA9F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3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2B57C9-0BD5-E43B-1F39-0DF94D5D0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420F51-4DFF-235D-4AD1-EF03F8FA6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6BC82-B2FB-910D-31CC-7B036E4A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4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368E-AE58-8243-E46E-6949D1998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75246-CACB-A17F-2D09-8EC845E81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B9696-F2DA-3CA2-FFE5-C09988646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28847-4053-5BF6-B1B4-C6206C92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509E3-45BD-BEEA-3EF1-37E3EE9F2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AE50F-EE9D-AAE4-B920-F18EDF634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1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D7A4B-9222-4DBE-8619-9DF4F4BA9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A8B0C1-E237-C520-6209-38F7BBD416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1E109-8CD0-0392-7EF2-78C6820D2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4D5916-AD91-5044-9D2E-F5E10A9E1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17C0F-79EC-7E98-0FDC-E8AD0AD19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21C3-B98E-2514-8818-0FA56DEA0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5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4F7892-BA53-AA29-C0E8-83DEF1230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87DD8-47D5-6186-1554-51AC2606E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E763C-C32E-B844-3080-6841425ED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761D2-C1DC-481B-B1EF-BAAA569FD39D}" type="datetimeFigureOut">
              <a:rPr lang="en-US" smtClean="0"/>
              <a:t>7/1/2022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F375F-AE2B-3705-760F-4AE1ECF830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64E55-34C0-8696-AAF6-21E20AC8D9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F48C5-1DBE-4A9E-85E2-4F21591FB0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4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83FA7C-0533-E045-884E-6653016CF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5989"/>
            <a:ext cx="10515600" cy="61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E2CD5-CBFF-C549-B568-CDD8450CF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03C4D-F56E-494F-BA48-3ABA1BCDB4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84FBA7-6243-504C-B3D2-5C1F8801F8CC}" type="datetimeFigureOut">
              <a:rPr lang="en-US" smtClean="0"/>
              <a:pPr/>
              <a:t>7/1/2022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075DE-F376-2D46-ACA6-B1A379681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576E3-8E31-B245-91A6-A1D8FE06B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04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2538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27820-CECC-FCFC-7690-801F228BFB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F28C6A-8929-28EE-5D45-2ADE0BA80F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2C5560F8-AD54-CA05-8AF2-04C7719BC7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857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Qr code&#10;&#10;Description automatically generated">
            <a:extLst>
              <a:ext uri="{FF2B5EF4-FFF2-40B4-BE49-F238E27FC236}">
                <a16:creationId xmlns:a16="http://schemas.microsoft.com/office/drawing/2014/main" id="{DD9CA1FA-6D1B-BC29-1692-AADA794A1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626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6DC01A-C0FA-4DA7-A824-21314A16BB8F}"/>
              </a:ext>
            </a:extLst>
          </p:cNvPr>
          <p:cNvCxnSpPr/>
          <p:nvPr/>
        </p:nvCxnSpPr>
        <p:spPr>
          <a:xfrm>
            <a:off x="4246171" y="1965960"/>
            <a:ext cx="0" cy="2926080"/>
          </a:xfrm>
          <a:prstGeom prst="line">
            <a:avLst/>
          </a:prstGeom>
          <a:ln w="28575">
            <a:solidFill>
              <a:srgbClr val="0054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2">
            <a:extLst>
              <a:ext uri="{FF2B5EF4-FFF2-40B4-BE49-F238E27FC236}">
                <a16:creationId xmlns:a16="http://schemas.microsoft.com/office/drawing/2014/main" id="{C6734C91-DA3D-49EA-A106-EF9207048B36}"/>
              </a:ext>
            </a:extLst>
          </p:cNvPr>
          <p:cNvSpPr txBox="1">
            <a:spLocks/>
          </p:cNvSpPr>
          <p:nvPr/>
        </p:nvSpPr>
        <p:spPr>
          <a:xfrm>
            <a:off x="4714096" y="-33748"/>
            <a:ext cx="12191999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005487"/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DC12B80-A0BF-473B-B45E-D00DCFA530AE}"/>
              </a:ext>
            </a:extLst>
          </p:cNvPr>
          <p:cNvSpPr txBox="1">
            <a:spLocks/>
          </p:cNvSpPr>
          <p:nvPr/>
        </p:nvSpPr>
        <p:spPr>
          <a:xfrm>
            <a:off x="4436509" y="1889207"/>
            <a:ext cx="12191999" cy="3422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CC6600"/>
                </a:solidFill>
                <a:latin typeface="Goudy Old Style" charset="0"/>
                <a:ea typeface="Goudy Old Style" charset="0"/>
                <a:cs typeface="Goudy Old Style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5487"/>
              </a:solidFill>
              <a:effectLst/>
              <a:uLnTx/>
              <a:uFillTx/>
              <a:latin typeface="Raleway Medium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5487"/>
              </a:solidFill>
              <a:effectLst/>
              <a:uLnTx/>
              <a:uFillTx/>
              <a:latin typeface="Raleway Medium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900" b="1" i="0" u="none" strike="noStrike" kern="1200" cap="none" spc="0" normalizeH="0" baseline="0" noProof="0" dirty="0">
              <a:ln>
                <a:noFill/>
              </a:ln>
              <a:solidFill>
                <a:srgbClr val="005487"/>
              </a:solidFill>
              <a:effectLst/>
              <a:uLnTx/>
              <a:uFillTx/>
              <a:latin typeface="Raleway Medium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Raleway Medium" pitchFamily="2" charset="0"/>
              </a:rPr>
              <a:t>Site Coordinator Name</a:t>
            </a:r>
            <a:b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Raleway Medium" pitchFamily="2" charset="0"/>
              </a:rPr>
            </a:b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Montserrat" panose="00000500000000000000" pitchFamily="2" charset="0"/>
              </a:rPr>
              <a:t>WV GEAR UP Site Coordinator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Montserrat" panose="00000500000000000000" pitchFamily="2" charset="0"/>
              </a:rPr>
            </a:b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Montserrat" panose="00000500000000000000" pitchFamily="2" charset="0"/>
              </a:rPr>
              <a:t>School Name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Montserrat" panose="00000500000000000000" pitchFamily="2" charset="0"/>
              </a:rPr>
            </a:b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Montserrat" panose="00000500000000000000" pitchFamily="2" charset="0"/>
              </a:rPr>
              <a:t>Email: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5487"/>
                </a:solidFill>
                <a:effectLst/>
                <a:uLnTx/>
                <a:uFillTx/>
                <a:latin typeface="Montserrat" panose="00000500000000000000" pitchFamily="2" charset="0"/>
              </a:rPr>
              <a:t>Phone: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5487"/>
              </a:solidFill>
              <a:effectLst/>
              <a:uLnTx/>
              <a:uFillTx/>
              <a:latin typeface="Raleway Medium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005487"/>
              </a:solidFill>
              <a:effectLst/>
              <a:uLnTx/>
              <a:uFillTx/>
              <a:latin typeface="Raleway Black" panose="020B06040202020202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005487"/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36CB0847-CC7E-4214-BE95-90024E5EEAF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36172" y="2218716"/>
            <a:ext cx="2763578" cy="276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460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B7D6-D386-4194-9255-89A52EEC0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2480"/>
            <a:ext cx="10515600" cy="613775"/>
          </a:xfrm>
        </p:spPr>
        <p:txBody>
          <a:bodyPr>
            <a:noAutofit/>
          </a:bodyPr>
          <a:lstStyle/>
          <a:p>
            <a:r>
              <a:rPr lang="en-US" sz="4500" dirty="0"/>
              <a:t>GEAR UP Site-Level Staff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3B5FA5-4945-486D-91C4-7137E36B9168}"/>
              </a:ext>
            </a:extLst>
          </p:cNvPr>
          <p:cNvSpPr txBox="1">
            <a:spLocks/>
          </p:cNvSpPr>
          <p:nvPr/>
        </p:nvSpPr>
        <p:spPr>
          <a:xfrm>
            <a:off x="898071" y="2045563"/>
            <a:ext cx="13408833" cy="61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/>
              <a:t>Site Coordinator Name</a:t>
            </a:r>
            <a:br>
              <a:rPr lang="en-US" sz="3600" dirty="0"/>
            </a:br>
            <a:r>
              <a:rPr lang="en-US" sz="2000" b="0" dirty="0"/>
              <a:t>WV GEAR UP Site Coordinator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36362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085CDF55-43C3-73F5-F4D0-C95F0C495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72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10A64306-0D40-B6F7-4D63-EEA040C96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55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7918E8FE-295C-1216-FF0C-620FC36EC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10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chat or text message&#10;&#10;Description automatically generated">
            <a:extLst>
              <a:ext uri="{FF2B5EF4-FFF2-40B4-BE49-F238E27FC236}">
                <a16:creationId xmlns:a16="http://schemas.microsoft.com/office/drawing/2014/main" id="{04C693D9-9C0E-AAE7-4C8F-9F1261BA6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66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668B070-4217-2D6A-AE0B-674A6BA99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69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01CE859-DDDC-5ABB-C917-D057EDCD5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78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C5A76CB7-C54F-D105-09B6-23FEAF425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71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D29F5C-6DB2-544B-87CF-B14B85C745F0}" vid="{321A22BE-AFC3-AC47-9EB9-A3E1BF47B2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</Words>
  <Application>Microsoft Office PowerPoint</Application>
  <PresentationFormat>Widescreen</PresentationFormat>
  <Paragraphs>10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Montserrat</vt:lpstr>
      <vt:lpstr>Raleway Black</vt:lpstr>
      <vt:lpstr>Raleway Medium</vt:lpstr>
      <vt:lpstr>Office Theme</vt:lpstr>
      <vt:lpstr>1_Office Theme</vt:lpstr>
      <vt:lpstr>PowerPoint Presentation</vt:lpstr>
      <vt:lpstr>GEAR UP Site-Level Staff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Casey Patterson</dc:creator>
  <cp:lastModifiedBy>Casey Patterson</cp:lastModifiedBy>
  <cp:revision>2</cp:revision>
  <dcterms:created xsi:type="dcterms:W3CDTF">2022-07-01T13:55:18Z</dcterms:created>
  <dcterms:modified xsi:type="dcterms:W3CDTF">2022-07-01T14:03:51Z</dcterms:modified>
</cp:coreProperties>
</file>